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7" r:id="rId2"/>
    <p:sldId id="271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2" r:id="rId13"/>
    <p:sldId id="283" r:id="rId14"/>
    <p:sldId id="288" r:id="rId15"/>
    <p:sldId id="289" r:id="rId16"/>
    <p:sldId id="297" r:id="rId17"/>
    <p:sldId id="298" r:id="rId18"/>
    <p:sldId id="284" r:id="rId19"/>
    <p:sldId id="285" r:id="rId20"/>
    <p:sldId id="299" r:id="rId21"/>
    <p:sldId id="287" r:id="rId22"/>
    <p:sldId id="300" r:id="rId23"/>
    <p:sldId id="301" r:id="rId24"/>
    <p:sldId id="304" r:id="rId25"/>
    <p:sldId id="305" r:id="rId26"/>
    <p:sldId id="306" r:id="rId27"/>
    <p:sldId id="303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760E6F"/>
    <a:srgbClr val="2660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0BD0A7-B0A7-4495-B65A-FEA6693D6991}" type="datetimeFigureOut">
              <a:rPr lang="ru-RU" smtClean="0"/>
              <a:t>02.12.2021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FBAA7B-6471-4D23-A263-3915A7B2D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76241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F2DCB-7B19-4529-8677-B75E55DC541E}" type="datetimeFigureOut">
              <a:rPr lang="ru-RU" smtClean="0"/>
              <a:t>02.12.2021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593F2-9D28-4F48-B337-C87CFD49A6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75494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F2DCB-7B19-4529-8677-B75E55DC541E}" type="datetimeFigureOut">
              <a:rPr lang="ru-RU" smtClean="0"/>
              <a:t>02.12.2021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593F2-9D28-4F48-B337-C87CFD49A6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38937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F2DCB-7B19-4529-8677-B75E55DC541E}" type="datetimeFigureOut">
              <a:rPr lang="ru-RU" smtClean="0"/>
              <a:t>02.12.2021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593F2-9D28-4F48-B337-C87CFD49A6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6887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F2DCB-7B19-4529-8677-B75E55DC541E}" type="datetimeFigureOut">
              <a:rPr lang="ru-RU" smtClean="0"/>
              <a:t>02.12.2021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593F2-9D28-4F48-B337-C87CFD49A6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76037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F2DCB-7B19-4529-8677-B75E55DC541E}" type="datetimeFigureOut">
              <a:rPr lang="ru-RU" smtClean="0"/>
              <a:t>02.12.2021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593F2-9D28-4F48-B337-C87CFD49A6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26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F2DCB-7B19-4529-8677-B75E55DC541E}" type="datetimeFigureOut">
              <a:rPr lang="ru-RU" smtClean="0"/>
              <a:t>02.12.2021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593F2-9D28-4F48-B337-C87CFD49A6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1549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F2DCB-7B19-4529-8677-B75E55DC541E}" type="datetimeFigureOut">
              <a:rPr lang="ru-RU" smtClean="0"/>
              <a:t>02.12.2021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593F2-9D28-4F48-B337-C87CFD49A6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56831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F2DCB-7B19-4529-8677-B75E55DC541E}" type="datetimeFigureOut">
              <a:rPr lang="ru-RU" smtClean="0"/>
              <a:t>02.12.2021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593F2-9D28-4F48-B337-C87CFD49A6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58422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F2DCB-7B19-4529-8677-B75E55DC541E}" type="datetimeFigureOut">
              <a:rPr lang="ru-RU" smtClean="0"/>
              <a:t>02.12.2021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593F2-9D28-4F48-B337-C87CFD49A6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7830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F2DCB-7B19-4529-8677-B75E55DC541E}" type="datetimeFigureOut">
              <a:rPr lang="ru-RU" smtClean="0"/>
              <a:t>02.12.2021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593F2-9D28-4F48-B337-C87CFD49A6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7638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F2DCB-7B19-4529-8677-B75E55DC541E}" type="datetimeFigureOut">
              <a:rPr lang="ru-RU" smtClean="0"/>
              <a:t>02.12.2021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593F2-9D28-4F48-B337-C87CFD49A6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2863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1F2DCB-7B19-4529-8677-B75E55DC541E}" type="datetimeFigureOut">
              <a:rPr lang="ru-RU" smtClean="0"/>
              <a:t>02.12.2021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D593F2-9D28-4F48-B337-C87CFD49A6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0323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jpeg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https://ds02.infourok.ru/uploads/ex/00e9/0003d178-54765776/img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426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628800"/>
            <a:ext cx="8291264" cy="4497363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5" name="Picture 4" descr="http://xn--80acbkfa3a5atsqb2fva6d.xn--p1ai/web/upload/cke/e753f5c748e011a4d561523d9b398779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992" y="1001941"/>
            <a:ext cx="7640016" cy="5091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971600" y="404664"/>
            <a:ext cx="77768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dirty="0">
              <a:solidFill>
                <a:srgbClr val="760E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319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avatars.mds.yandex.net/get-pdb/1480943/0ea8fce9-f426-4ec0-a4e2-842eb1e84c65/s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957" y="-210480"/>
            <a:ext cx="9169958" cy="7068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i="1" dirty="0" smtClean="0"/>
              <a:t/>
            </a:r>
            <a:br>
              <a:rPr lang="ru-RU" sz="2800" b="1" i="1" dirty="0" smtClean="0"/>
            </a:br>
            <a:r>
              <a:rPr lang="ru-RU" sz="2800" b="1" i="1" dirty="0"/>
              <a:t/>
            </a:r>
            <a:br>
              <a:rPr lang="ru-RU" sz="2800" b="1" i="1" dirty="0"/>
            </a:b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 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2800" dirty="0">
                <a:solidFill>
                  <a:schemeClr val="accent2">
                    <a:lumMod val="50000"/>
                  </a:schemeClr>
                </a:solidFill>
              </a:rPr>
            </a:br>
            <a:endParaRPr lang="ru-RU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78" name="Picture 2" descr="https://detckiysad7.umi.ru/images/cms/data/folder/20170602_134127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9022" y="123358"/>
            <a:ext cx="4267200" cy="320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0" name="Picture 4" descr="https://detckiysad7.umi.ru/images/cms/data/folder/20170602_135552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88840"/>
            <a:ext cx="4267200" cy="320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2" name="Picture 6" descr="https://detckiysad7.umi.ru/images/cms/data/folder/20170602_142013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9022" y="3589040"/>
            <a:ext cx="3924300" cy="3133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4830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avatars.mds.yandex.net/get-pdb/1480943/0ea8fce9-f426-4ec0-a4e2-842eb1e84c65/s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957" y="-210480"/>
            <a:ext cx="9169958" cy="7068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i="1" dirty="0" smtClean="0"/>
              <a:t/>
            </a:r>
            <a:br>
              <a:rPr lang="ru-RU" sz="2800" b="1" i="1" dirty="0" smtClean="0"/>
            </a:br>
            <a:r>
              <a:rPr lang="ru-RU" sz="2800" b="1" i="1" dirty="0"/>
              <a:t/>
            </a:r>
            <a:br>
              <a:rPr lang="ru-RU" sz="2800" b="1" i="1" dirty="0"/>
            </a:b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 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2800" dirty="0">
                <a:solidFill>
                  <a:schemeClr val="accent2">
                    <a:lumMod val="50000"/>
                  </a:schemeClr>
                </a:solidFill>
              </a:rPr>
            </a:br>
            <a:endParaRPr lang="ru-RU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5602" name="Picture 2" descr="https://detckiysad7.umi.ru/images/cms/data/folder/20170602_14361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58153"/>
            <a:ext cx="4267200" cy="320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4" name="Picture 4" descr="https://detckiysad7.umi.ru/images/cms/data/folder/20170602_14503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822" y="2220888"/>
            <a:ext cx="4267200" cy="2724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6" name="Picture 6" descr="https://detckiysad7.umi.ru/images/cms/data/folder/20170602_150037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0018" y="3140968"/>
            <a:ext cx="4191000" cy="320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344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avatars.mds.yandex.net/get-pdb/1480943/0ea8fce9-f426-4ec0-a4e2-842eb1e84c65/s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957" y="-210480"/>
            <a:ext cx="9169958" cy="7068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i="1" dirty="0" smtClean="0"/>
              <a:t/>
            </a:r>
            <a:br>
              <a:rPr lang="ru-RU" sz="2800" b="1" i="1" dirty="0" smtClean="0"/>
            </a:br>
            <a:r>
              <a:rPr lang="ru-RU" sz="2800" b="1" i="1" dirty="0"/>
              <a:t/>
            </a:r>
            <a:br>
              <a:rPr lang="ru-RU" sz="2800" b="1" i="1" dirty="0"/>
            </a:br>
            <a:r>
              <a:rPr lang="en-US" sz="2800" b="1" i="1" dirty="0" smtClean="0">
                <a:solidFill>
                  <a:schemeClr val="accent2">
                    <a:lumMod val="50000"/>
                  </a:schemeClr>
                </a:solidFill>
              </a:rPr>
              <a:t>XVI </a:t>
            </a:r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>областной слёт молодых педагогов </a:t>
            </a:r>
            <a:r>
              <a:rPr lang="ru-RU" sz="2800" b="1" i="1" dirty="0" err="1" smtClean="0">
                <a:solidFill>
                  <a:schemeClr val="accent2">
                    <a:lumMod val="50000"/>
                  </a:schemeClr>
                </a:solidFill>
              </a:rPr>
              <a:t>г.Гусь</a:t>
            </a:r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>-Хрустальный</a:t>
            </a:r>
            <a:r>
              <a:rPr lang="ru-RU" sz="2800" i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2800" i="1" dirty="0">
                <a:solidFill>
                  <a:schemeClr val="accent2">
                    <a:lumMod val="50000"/>
                  </a:schemeClr>
                </a:solidFill>
              </a:rPr>
            </a:br>
            <a:endParaRPr lang="ru-RU" sz="2800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 descr="http://xn--80acbkfa3a5atsqb2fva6d.xn--p1ai/web/upload/cke/953193fbeb0c81da160a59482c711454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844824"/>
            <a:ext cx="4267200" cy="257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8" name="Picture 4" descr="http://xn--80acbkfa3a5atsqb2fva6d.xn--p1ai/web/upload/cke/3a1a63fd675963ce1f8e854a163796fd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6509" y="4005064"/>
            <a:ext cx="4267200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5532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avatars.mds.yandex.net/get-pdb/1480943/0ea8fce9-f426-4ec0-a4e2-842eb1e84c65/s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4" y="-231926"/>
            <a:ext cx="9169958" cy="7068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i="1" dirty="0" smtClean="0"/>
              <a:t/>
            </a:r>
            <a:br>
              <a:rPr lang="ru-RU" sz="2800" b="1" i="1" dirty="0" smtClean="0"/>
            </a:br>
            <a:r>
              <a:rPr lang="ru-RU" sz="2800" b="1" i="1" dirty="0">
                <a:solidFill>
                  <a:schemeClr val="accent2">
                    <a:lumMod val="50000"/>
                  </a:schemeClr>
                </a:solidFill>
              </a:rPr>
              <a:t>Смотр - конкурс</a:t>
            </a:r>
            <a:br>
              <a:rPr lang="ru-RU" sz="2800" b="1" i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800" b="1" i="1" dirty="0">
                <a:solidFill>
                  <a:schemeClr val="accent2">
                    <a:lumMod val="50000"/>
                  </a:schemeClr>
                </a:solidFill>
              </a:rPr>
              <a:t>"Лучшая математическая игротека"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28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800" b="1" i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2800" b="1" i="1" dirty="0">
                <a:solidFill>
                  <a:schemeClr val="accent2">
                    <a:lumMod val="50000"/>
                  </a:schemeClr>
                </a:solidFill>
              </a:rPr>
            </a:br>
            <a:endParaRPr lang="ru-RU" sz="2800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http://xn--80acbkfa3a5atsqb2fva6d.xn--p1ai/web/upload/cke/ec780ed0519ee75b03fb7073affca777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700808"/>
            <a:ext cx="2400300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2" name="Picture 4" descr="http://xn--80acbkfa3a5atsqb2fva6d.xn--p1ai/web/upload/cke/f9fc6339812e46a25f798af2d23fb041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778273"/>
            <a:ext cx="4267200" cy="2400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0778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avatars.mds.yandex.net/get-pdb/1480943/0ea8fce9-f426-4ec0-a4e2-842eb1e84c65/s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4" y="-231926"/>
            <a:ext cx="9169958" cy="7068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i="1" dirty="0">
                <a:solidFill>
                  <a:schemeClr val="accent2">
                    <a:lumMod val="50000"/>
                  </a:schemeClr>
                </a:solidFill>
              </a:rPr>
              <a:t>Семинар-практикум для педагогов</a:t>
            </a:r>
            <a:br>
              <a:rPr lang="ru-RU" sz="2800" b="1" i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800" b="1" i="1" dirty="0">
                <a:solidFill>
                  <a:schemeClr val="accent2">
                    <a:lumMod val="50000"/>
                  </a:schemeClr>
                </a:solidFill>
              </a:rPr>
              <a:t>"Знакомство с нетрадиционными техниками рисования"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28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800" b="1" i="1" dirty="0" smtClean="0"/>
              <a:t/>
            </a:r>
            <a:br>
              <a:rPr lang="ru-RU" sz="2800" b="1" i="1" dirty="0" smtClean="0"/>
            </a:br>
            <a:endParaRPr lang="ru-RU" sz="2800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4" name="Picture 2" descr="https://detckiysad7.umi.ru/images/cms/data/zbirun/20190314_1416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122440"/>
            <a:ext cx="4267200" cy="2400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6" name="Picture 4" descr="https://detckiysad7.umi.ru/images/cms/data/zbirun/20190314_14175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9805" y="1751485"/>
            <a:ext cx="2400300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80" name="Picture 8" descr="https://detckiysad7.umi.ru/images/cms/data/zbirun/20190314_14181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84784"/>
            <a:ext cx="4267200" cy="2400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0425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avatars.mds.yandex.net/get-pdb/1480943/0ea8fce9-f426-4ec0-a4e2-842eb1e84c65/s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4" y="-231926"/>
            <a:ext cx="9169958" cy="7068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i="1" dirty="0">
                <a:solidFill>
                  <a:schemeClr val="accent2">
                    <a:lumMod val="50000"/>
                  </a:schemeClr>
                </a:solidFill>
              </a:rPr>
              <a:t>Выставка нестандартного оборудования</a:t>
            </a:r>
            <a:br>
              <a:rPr lang="ru-RU" sz="2800" b="1" i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800" b="1" i="1" dirty="0">
                <a:solidFill>
                  <a:schemeClr val="accent2">
                    <a:lumMod val="50000"/>
                  </a:schemeClr>
                </a:solidFill>
              </a:rPr>
              <a:t>для физкультурных центров</a:t>
            </a:r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</a:br>
            <a:endParaRPr lang="ru-RU" sz="2800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700" name="Picture 4" descr="https://detckiysad7.umi.ru/images/cms/data/zbirun/20181205_1428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72816"/>
            <a:ext cx="42672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698" name="Picture 2" descr="https://detckiysad7.umi.ru/images/cms/data/zbirun/20181205_14010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5061" y="3343696"/>
            <a:ext cx="4888174" cy="2749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0600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avatars.mds.yandex.net/get-pdb/1480943/0ea8fce9-f426-4ec0-a4e2-842eb1e84c65/s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4" y="-231926"/>
            <a:ext cx="9169958" cy="7068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</a:br>
            <a:endParaRPr lang="ru-RU" sz="2800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" name="Picture 2" descr="https://detckiysad7.umi.ru/images/cms/data/zbirun/20181205_135009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99073" y="1600200"/>
            <a:ext cx="2545854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2" name="Picture 6" descr="https://detckiysad7.umi.ru/images/cms/data/zbirun/20181205_14545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331" y="2636912"/>
            <a:ext cx="5504609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5071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avatars.mds.yandex.net/get-pdb/1480943/0ea8fce9-f426-4ec0-a4e2-842eb1e84c65/s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958" y="-987"/>
            <a:ext cx="9169958" cy="7068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</a:br>
            <a:endParaRPr lang="ru-RU" sz="2800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411760" y="404664"/>
            <a:ext cx="64807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dirty="0" err="1">
                <a:solidFill>
                  <a:schemeClr val="accent2">
                    <a:lumMod val="50000"/>
                  </a:schemeClr>
                </a:solidFill>
              </a:rPr>
              <a:t>Взаимоконсультация</a:t>
            </a:r>
            <a:r>
              <a:rPr lang="ru-RU" sz="3600" b="1" i="1" dirty="0">
                <a:solidFill>
                  <a:schemeClr val="accent2">
                    <a:lumMod val="50000"/>
                  </a:schemeClr>
                </a:solidFill>
              </a:rPr>
              <a:t> педагогов "ЗОЖ"</a:t>
            </a:r>
            <a:endParaRPr lang="ru-RU" sz="36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31746" name="Picture 2" descr="https://detckiysad7.umi.ru/images/cms/data/folder/image-0-02-05-04c0e87a47f3966c8e065cdcd55b0a420262785cebe9b42bbe91643abcfbc973-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56" y="2132856"/>
            <a:ext cx="4405033" cy="330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8" name="Picture 4" descr="https://detckiysad7.umi.ru/images/cms/data/folder/image-0-02-05-9997eb3722efd8f86f513f0026ea7339864814799c65b7448c52b7bf24d2f6b0-v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431884"/>
            <a:ext cx="4334781" cy="3251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0510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s://krot.info/uploads/posts/2020-01/1580326906_45-p-veselie-foni-dlya-power-point-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1" y="-252790"/>
            <a:ext cx="9481053" cy="7110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 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 algn="ctr">
              <a:buNone/>
            </a:pPr>
            <a:r>
              <a:rPr lang="ru-RU" b="1" i="1" dirty="0" smtClean="0">
                <a:solidFill>
                  <a:srgbClr val="FF0066"/>
                </a:solidFill>
              </a:rPr>
              <a:t>Мероприятия, проводимые нашим ДОУ </a:t>
            </a:r>
            <a:r>
              <a:rPr lang="ru-RU" dirty="0" smtClean="0">
                <a:solidFill>
                  <a:srgbClr val="FF0066"/>
                </a:solidFill>
              </a:rPr>
              <a:t/>
            </a:r>
            <a:br>
              <a:rPr lang="ru-RU" dirty="0" smtClean="0">
                <a:solidFill>
                  <a:srgbClr val="FF0066"/>
                </a:solidFill>
              </a:rPr>
            </a:br>
            <a:r>
              <a:rPr lang="ru-RU" b="1" i="1" dirty="0" smtClean="0">
                <a:solidFill>
                  <a:srgbClr val="FF0066"/>
                </a:solidFill>
              </a:rPr>
              <a:t>в рамках праздников, утренников, акций, представлений, концертов.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b="1" i="1" dirty="0" smtClean="0">
              <a:solidFill>
                <a:srgbClr val="00B050"/>
              </a:solidFill>
            </a:endParaRPr>
          </a:p>
          <a:p>
            <a:pPr marL="0" indent="0" algn="ctr">
              <a:buNone/>
            </a:pPr>
            <a:r>
              <a:rPr lang="ru-RU" dirty="0" smtClean="0">
                <a:solidFill>
                  <a:srgbClr val="00B050"/>
                </a:solidFill>
              </a:rPr>
              <a:t/>
            </a:r>
            <a:br>
              <a:rPr lang="ru-RU" dirty="0" smtClean="0">
                <a:solidFill>
                  <a:srgbClr val="00B050"/>
                </a:solidFill>
              </a:rPr>
            </a:br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32774" name="Picture 6" descr="https://detckiysad7.umi.ru/images/cms/data/folder/img-20171005-wa001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1" y="2160367"/>
            <a:ext cx="2016224" cy="1992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6" name="Picture 8" descr="https://detckiysad7.umi.ru/images/cms/data/folder/img-20171005-wa003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500" y="2059881"/>
            <a:ext cx="3162031" cy="208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8" name="Picture 10" descr="https://detckiysad7.umi.ru/images/cms/data/folder/img-20171005-wa005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2094602"/>
            <a:ext cx="2329633" cy="2054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80" name="Picture 12" descr="https://detckiysad7.umi.ru/images/cms/data/folder/img-20171005-wa0070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7710" y="4028396"/>
            <a:ext cx="3452790" cy="2829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93964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s://krot.info/uploads/posts/2020-01/1580326906_45-p-veselie-foni-dlya-power-point-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1" y="-252790"/>
            <a:ext cx="9481053" cy="7110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 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i="1" dirty="0"/>
              <a:t>  </a:t>
            </a:r>
            <a:r>
              <a:rPr lang="ru-RU" sz="2400" b="1" i="1" dirty="0">
                <a:solidFill>
                  <a:srgbClr val="FF0066"/>
                </a:solidFill>
              </a:rPr>
              <a:t> </a:t>
            </a:r>
            <a:r>
              <a:rPr lang="ru-RU" sz="2000" b="1" i="1" dirty="0">
                <a:solidFill>
                  <a:srgbClr val="FF0066"/>
                </a:solidFill>
              </a:rPr>
              <a:t>Традиционно в детском саду прошел праздник "Светлой Пасхи". Дети </a:t>
            </a:r>
            <a:r>
              <a:rPr lang="ru-RU" sz="2000" b="1" i="1" dirty="0" smtClean="0">
                <a:solidFill>
                  <a:srgbClr val="FF0066"/>
                </a:solidFill>
              </a:rPr>
              <a:t>старшей </a:t>
            </a:r>
            <a:r>
              <a:rPr lang="ru-RU" sz="2000" b="1" i="1" dirty="0">
                <a:solidFill>
                  <a:srgbClr val="FF0066"/>
                </a:solidFill>
              </a:rPr>
              <a:t>группы поздравили всех детей и сотрудников с замечательным праздником. Показали русские обычаи и традиции при встрече праздника  Пасхи. Все действия сопровождались пением, рассказами и играми!!!</a:t>
            </a:r>
            <a:r>
              <a:rPr lang="ru-RU" sz="2000" dirty="0" smtClean="0">
                <a:solidFill>
                  <a:srgbClr val="FF0066"/>
                </a:solidFill>
              </a:rPr>
              <a:t/>
            </a:r>
            <a:br>
              <a:rPr lang="ru-RU" sz="2000" dirty="0" smtClean="0">
                <a:solidFill>
                  <a:srgbClr val="FF0066"/>
                </a:solidFill>
              </a:rPr>
            </a:b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>
              <a:solidFill>
                <a:srgbClr val="FF0066"/>
              </a:solidFill>
            </a:endParaRPr>
          </a:p>
        </p:txBody>
      </p:sp>
      <p:pic>
        <p:nvPicPr>
          <p:cNvPr id="34818" name="Picture 2" descr="https://detckiysad7.umi.ru/images/cms/data/zbirun/image-0-02-04-1fc3506be7592ee40c720e4879aa054c433c4dfab6d921c065f9aae851055f01-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204864"/>
            <a:ext cx="3200400" cy="425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0" name="Picture 4" descr="https://detckiysad7.umi.ru/images/cms/data/zbirun/image-0-02-04-2ef17ddfa313b13d7c8686b24170e29358832f1de58bb3a529a2c5293b13d613-v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6623" y="2938288"/>
            <a:ext cx="4267200" cy="279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24935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s://krot.info/uploads/posts/2020-01/1580326906_45-p-veselie-foni-dlya-power-point-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1" y="-252790"/>
            <a:ext cx="9481053" cy="7110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 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i="1" dirty="0">
                <a:solidFill>
                  <a:srgbClr val="C00000"/>
                </a:solidFill>
              </a:rPr>
              <a:t>  9 мая - День победы</a:t>
            </a:r>
            <a:r>
              <a:rPr lang="ru-RU" b="1" i="1" dirty="0" smtClean="0">
                <a:solidFill>
                  <a:srgbClr val="C00000"/>
                </a:solidFill>
              </a:rPr>
              <a:t>!</a:t>
            </a:r>
          </a:p>
          <a:p>
            <a:pPr marL="0" indent="0" algn="ctr">
              <a:buNone/>
            </a:pPr>
            <a:r>
              <a:rPr lang="ru-RU" b="1" i="1" dirty="0">
                <a:solidFill>
                  <a:srgbClr val="C00000"/>
                </a:solidFill>
              </a:rPr>
              <a:t> </a:t>
            </a:r>
            <a:endParaRPr lang="ru-RU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>
              <a:solidFill>
                <a:srgbClr val="FF0066"/>
              </a:solidFill>
            </a:endParaRPr>
          </a:p>
        </p:txBody>
      </p:sp>
      <p:pic>
        <p:nvPicPr>
          <p:cNvPr id="35844" name="Picture 4" descr="https://detckiysad7.umi.ru/files/image-0-02-04-6e55884335e6f6961ff071380efd9e5e13f3b007f6991eb23ca17e5964749649-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7467" y="4077072"/>
            <a:ext cx="4267200" cy="2400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6" name="Picture 6" descr="https://detckiysad7.umi.ru/files/image-0-02-04-cdcdc03a24eb2efbb4912f52b4697184ad2432fe0b94874cb3d19a7ce149b412-v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2005" y="1029493"/>
            <a:ext cx="4267200" cy="2895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8" name="Picture 8" descr="https://detckiysad7.umi.ru/files/image-0-02-04-666b9ef88886814ac0cb64182b6cc85a1ccfc4e2ccb4d056a545b5a9f28005f9-v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134" y="1556792"/>
            <a:ext cx="3200400" cy="425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5650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s://krot.info/uploads/posts/2020-01/1580326906_45-p-veselie-foni-dlya-power-point-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1" y="-252790"/>
            <a:ext cx="9481053" cy="7110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 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i="1" dirty="0">
                <a:solidFill>
                  <a:srgbClr val="C00000"/>
                </a:solidFill>
              </a:rPr>
              <a:t> </a:t>
            </a:r>
            <a:endParaRPr lang="ru-RU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>
              <a:solidFill>
                <a:srgbClr val="FF0066"/>
              </a:solidFill>
            </a:endParaRPr>
          </a:p>
        </p:txBody>
      </p:sp>
      <p:pic>
        <p:nvPicPr>
          <p:cNvPr id="36866" name="Picture 2" descr="https://detckiysad7.umi.ru/files/image-0-02-04-132bae4b99567ced01624ca85f8284a77d8c8d36f078a2fd4e5321a27ad172de-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05" y="548680"/>
            <a:ext cx="426720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68" name="Picture 4" descr="https://detckiysad7.umi.ru/files/image-0-02-04-58739707479b175e6974fa98a296f9684aa78bb1f5d23be4ad159198d2974a71-v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326465"/>
            <a:ext cx="3894327" cy="3952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70" name="Picture 6" descr="https://detckiysad7.umi.ru/files/image-0-02-04-4045468e75a8a9ca2a0b3b6b083e83630d9d833bd9033a2ca55cdf850e9d2448-v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05" y="3789040"/>
            <a:ext cx="4267200" cy="2047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3379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s://krot.info/uploads/posts/2020-01/1580326906_45-p-veselie-foni-dlya-power-point-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1" y="-252790"/>
            <a:ext cx="9481053" cy="7110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FF0066"/>
                </a:solidFill>
              </a:rPr>
              <a:t>День знаний</a:t>
            </a:r>
            <a:r>
              <a:rPr lang="ru-RU" b="1" i="1" dirty="0">
                <a:solidFill>
                  <a:srgbClr val="FF0066"/>
                </a:solidFill>
              </a:rPr>
              <a:t> </a:t>
            </a:r>
            <a:br>
              <a:rPr lang="ru-RU" b="1" i="1" dirty="0">
                <a:solidFill>
                  <a:srgbClr val="FF0066"/>
                </a:solidFill>
              </a:rPr>
            </a:br>
            <a:endParaRPr lang="ru-RU" b="1" i="1" dirty="0">
              <a:solidFill>
                <a:srgbClr val="FF0066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i="1" dirty="0">
                <a:solidFill>
                  <a:srgbClr val="C00000"/>
                </a:solidFill>
              </a:rPr>
              <a:t> </a:t>
            </a:r>
            <a:endParaRPr lang="ru-RU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>
              <a:solidFill>
                <a:srgbClr val="FF0066"/>
              </a:solidFill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067965"/>
            <a:ext cx="3394472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82251"/>
            <a:ext cx="2775905" cy="3701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335821"/>
            <a:ext cx="3829453" cy="2872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98233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s://krot.info/uploads/posts/2020-01/1580326906_45-p-veselie-foni-dlya-power-point-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1" y="-252790"/>
            <a:ext cx="9481053" cy="7110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712"/>
          </a:xfrm>
        </p:spPr>
        <p:txBody>
          <a:bodyPr>
            <a:normAutofit/>
          </a:bodyPr>
          <a:lstStyle/>
          <a:p>
            <a:r>
              <a:rPr lang="ru-RU" b="1" i="1" dirty="0">
                <a:solidFill>
                  <a:srgbClr val="FF0066"/>
                </a:solidFill>
              </a:rPr>
              <a:t> </a:t>
            </a:r>
            <a:r>
              <a:rPr lang="ru-RU" b="1" i="1" dirty="0" smtClean="0">
                <a:solidFill>
                  <a:srgbClr val="FF0066"/>
                </a:solidFill>
              </a:rPr>
              <a:t>НОВЫЙ ГОД!!!</a:t>
            </a:r>
            <a:endParaRPr lang="ru-RU" b="1" i="1" dirty="0">
              <a:solidFill>
                <a:srgbClr val="FF0066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i="1" dirty="0">
                <a:solidFill>
                  <a:srgbClr val="C00000"/>
                </a:solidFill>
              </a:rPr>
              <a:t> </a:t>
            </a:r>
            <a:endParaRPr lang="ru-RU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>
              <a:solidFill>
                <a:srgbClr val="FF0066"/>
              </a:solidFill>
            </a:endParaRPr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96752"/>
            <a:ext cx="4210856" cy="31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177430"/>
            <a:ext cx="3227255" cy="2420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8510" y="1180925"/>
            <a:ext cx="3995340" cy="2996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30494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s://krot.info/uploads/posts/2020-01/1580326906_45-p-veselie-foni-dlya-power-point-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1" y="-252790"/>
            <a:ext cx="9481053" cy="7110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>
                <a:solidFill>
                  <a:srgbClr val="FF0066"/>
                </a:solidFill>
              </a:rPr>
              <a:t> </a:t>
            </a:r>
            <a:br>
              <a:rPr lang="ru-RU" b="1" i="1" dirty="0">
                <a:solidFill>
                  <a:srgbClr val="FF0066"/>
                </a:solidFill>
              </a:rPr>
            </a:br>
            <a:endParaRPr lang="ru-RU" b="1" i="1" dirty="0">
              <a:solidFill>
                <a:srgbClr val="FF0066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i="1" dirty="0">
                <a:solidFill>
                  <a:srgbClr val="C00000"/>
                </a:solidFill>
              </a:rPr>
              <a:t> </a:t>
            </a:r>
            <a:endParaRPr lang="ru-RU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>
              <a:solidFill>
                <a:srgbClr val="FF0066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4463"/>
            <a:ext cx="5689600" cy="270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8184" y="2420888"/>
            <a:ext cx="5083216" cy="3018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37406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s://krot.info/uploads/posts/2020-01/1580326906_45-p-veselie-foni-dlya-power-point-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1" y="-252790"/>
            <a:ext cx="9481053" cy="7110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>
                <a:solidFill>
                  <a:srgbClr val="FF0066"/>
                </a:solidFill>
              </a:rPr>
              <a:t> </a:t>
            </a:r>
            <a:br>
              <a:rPr lang="ru-RU" b="1" i="1" dirty="0">
                <a:solidFill>
                  <a:srgbClr val="FF0066"/>
                </a:solidFill>
              </a:rPr>
            </a:br>
            <a:endParaRPr lang="ru-RU" b="1" i="1" dirty="0">
              <a:solidFill>
                <a:srgbClr val="FF0066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i="1" dirty="0">
                <a:solidFill>
                  <a:srgbClr val="C00000"/>
                </a:solidFill>
              </a:rPr>
              <a:t> </a:t>
            </a:r>
            <a:endParaRPr lang="ru-RU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>
              <a:solidFill>
                <a:srgbClr val="FF0066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412" y="3861048"/>
            <a:ext cx="5537200" cy="279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352" y="116632"/>
            <a:ext cx="4969520" cy="3427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2403" y="801349"/>
            <a:ext cx="3241086" cy="4321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9495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s://krot.info/uploads/posts/2020-01/1580326906_45-p-veselie-foni-dlya-power-point-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2064"/>
            <a:ext cx="9481053" cy="7110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 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i="1" dirty="0">
                <a:solidFill>
                  <a:srgbClr val="C00000"/>
                </a:solidFill>
              </a:rPr>
              <a:t> </a:t>
            </a:r>
            <a:endParaRPr lang="ru-RU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>
              <a:solidFill>
                <a:srgbClr val="FF0066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188640"/>
            <a:ext cx="75608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solidFill>
                  <a:srgbClr val="FF0066"/>
                </a:solidFill>
              </a:rPr>
              <a:t>Детский сад мы посещаем!</a:t>
            </a:r>
            <a:br>
              <a:rPr lang="ru-RU" sz="2400" b="1" i="1" dirty="0">
                <a:solidFill>
                  <a:srgbClr val="FF0066"/>
                </a:solidFill>
              </a:rPr>
            </a:br>
            <a:r>
              <a:rPr lang="ru-RU" sz="2400" b="1" i="1" dirty="0">
                <a:solidFill>
                  <a:srgbClr val="FF0066"/>
                </a:solidFill>
              </a:rPr>
              <a:t>В игры разные играем!</a:t>
            </a:r>
            <a:br>
              <a:rPr lang="ru-RU" sz="2400" b="1" i="1" dirty="0">
                <a:solidFill>
                  <a:srgbClr val="FF0066"/>
                </a:solidFill>
              </a:rPr>
            </a:br>
            <a:r>
              <a:rPr lang="ru-RU" sz="2400" b="1" i="1" dirty="0">
                <a:solidFill>
                  <a:srgbClr val="FF0066"/>
                </a:solidFill>
              </a:rPr>
              <a:t>Здесь нас учат, наставляют</a:t>
            </a:r>
            <a:br>
              <a:rPr lang="ru-RU" sz="2400" b="1" i="1" dirty="0">
                <a:solidFill>
                  <a:srgbClr val="FF0066"/>
                </a:solidFill>
              </a:rPr>
            </a:br>
            <a:r>
              <a:rPr lang="ru-RU" sz="2400" b="1" i="1" dirty="0">
                <a:solidFill>
                  <a:srgbClr val="FF0066"/>
                </a:solidFill>
              </a:rPr>
              <a:t>И с победой поздравляют!!!</a:t>
            </a:r>
            <a:br>
              <a:rPr lang="ru-RU" sz="2400" b="1" i="1" dirty="0">
                <a:solidFill>
                  <a:srgbClr val="FF0066"/>
                </a:solidFill>
              </a:rPr>
            </a:br>
            <a:endParaRPr lang="ru-RU" sz="2400" dirty="0">
              <a:solidFill>
                <a:srgbClr val="FF0066"/>
              </a:solidFill>
            </a:endParaRPr>
          </a:p>
        </p:txBody>
      </p:sp>
      <p:pic>
        <p:nvPicPr>
          <p:cNvPr id="37894" name="Picture 6" descr="https://detckiysad7.umi.ru/images/cms/data/folder/20171005_13575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0803" y="1793807"/>
            <a:ext cx="2263197" cy="3017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2" name="Picture 4" descr="https://detckiysad7.umi.ru/images/cms/data/folder/20171005_13580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93807"/>
            <a:ext cx="2174286" cy="2899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6" name="Picture 8" descr="https://detckiysad7.umi.ru/images/cms/data/folder/20171005_13560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573016"/>
            <a:ext cx="2218302" cy="2957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s://detckiysad7.umi.ru/images/cms/data/folder/20171005_13570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665255"/>
            <a:ext cx="2157233" cy="2876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0" name="Picture 2" descr="http://xn--80acbkfa3a5atsqb2fva6d.xn--p1ai/web/upload/cke/5c0ffeb036199165ca757868bd794d25.jpe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988840"/>
            <a:ext cx="4762500" cy="386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18531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s://krot.info/uploads/posts/2020-01/1580326906_45-p-veselie-foni-dlya-power-point-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2064"/>
            <a:ext cx="9481053" cy="7110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i="1" dirty="0">
                <a:solidFill>
                  <a:srgbClr val="C00000"/>
                </a:solidFill>
              </a:rPr>
              <a:t> </a:t>
            </a:r>
            <a:endParaRPr lang="ru-RU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  <a:p>
            <a:pPr marL="0" indent="0" algn="ctr">
              <a:buNone/>
            </a:pPr>
            <a:endParaRPr lang="ru-RU" sz="2000" dirty="0">
              <a:solidFill>
                <a:srgbClr val="FF0066"/>
              </a:solidFill>
            </a:endParaRPr>
          </a:p>
        </p:txBody>
      </p:sp>
      <p:pic>
        <p:nvPicPr>
          <p:cNvPr id="38921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9989" y="188640"/>
            <a:ext cx="4821074" cy="36158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920" name="Picture 8" descr="https://detckiysad7.umi.ru/images/cms/data/folder/sdc1922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980" y="2780928"/>
            <a:ext cx="3219450" cy="320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14" name="Picture 2" descr="https://detckiysad7.umi.ru/images/cms/data/folder/img_548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6425" y="2780928"/>
            <a:ext cx="3457575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72576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s://krot.info/uploads/posts/2020-01/1580326906_45-p-veselie-foni-dlya-power-point-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252790"/>
            <a:ext cx="9481053" cy="7110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i="1" dirty="0">
                <a:solidFill>
                  <a:srgbClr val="C00000"/>
                </a:solidFill>
              </a:rPr>
              <a:t> </a:t>
            </a:r>
            <a:endParaRPr lang="ru-RU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  <a:p>
            <a:pPr marL="0" indent="0" algn="ctr">
              <a:buNone/>
            </a:pPr>
            <a:endParaRPr lang="ru-RU" sz="2000" dirty="0">
              <a:solidFill>
                <a:srgbClr val="FF0066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6632"/>
            <a:ext cx="5049547" cy="3787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1982" y="2708920"/>
            <a:ext cx="5192018" cy="389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54669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s://krot.info/uploads/posts/2020-01/1580326906_45-p-veselie-foni-dlya-power-point-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2064"/>
            <a:ext cx="9481053" cy="7110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i="1" dirty="0">
                <a:solidFill>
                  <a:srgbClr val="C00000"/>
                </a:solidFill>
              </a:rPr>
              <a:t> </a:t>
            </a:r>
            <a:endParaRPr lang="ru-RU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  <a:p>
            <a:pPr marL="0" indent="0" algn="ctr">
              <a:buNone/>
            </a:pPr>
            <a:endParaRPr lang="ru-RU" sz="2000" dirty="0">
              <a:solidFill>
                <a:srgbClr val="FF0066"/>
              </a:solidFill>
            </a:endParaRPr>
          </a:p>
        </p:txBody>
      </p:sp>
      <p:pic>
        <p:nvPicPr>
          <p:cNvPr id="1027" name="Picture 3" descr="C:\Users\User1\Pictures\Семинар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576" y="493781"/>
            <a:ext cx="7327900" cy="549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60446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avatars.mds.yandex.net/get-pdb/1867782/ac5fba71-d202-4054-953b-129b7b6be263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FF0066"/>
                </a:solidFill>
              </a:rPr>
              <a:t>Наши конкурсы и выставки</a:t>
            </a:r>
            <a:endParaRPr lang="ru-RU" dirty="0">
              <a:solidFill>
                <a:srgbClr val="FF0066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i="1" dirty="0"/>
              <a:t> </a:t>
            </a:r>
            <a:r>
              <a:rPr lang="ru-RU" dirty="0"/>
              <a:t> 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2292" name="Picture 4" descr="https://detckiysad7.umi.ru/images/cms/data/zbirun/20180410_1453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501632"/>
            <a:ext cx="2232248" cy="2670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https://detckiysad7.umi.ru/images/cms/data/zbirun/20180328_14523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501632"/>
            <a:ext cx="3572709" cy="2679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https://detckiysad7.umi.ru/images/cms/data/zbirun/20180410_143521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063" y="3717032"/>
            <a:ext cx="3840425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97718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avatars.mds.yandex.net/get-pdb/1867782/ac5fba71-d202-4054-953b-129b7b6be263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>
              <a:solidFill>
                <a:srgbClr val="FF0066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i="1" dirty="0"/>
              <a:t> </a:t>
            </a:r>
            <a:r>
              <a:rPr lang="ru-RU" dirty="0"/>
              <a:t> 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3314" name="Picture 2" descr="https://detckiysad7.umi.ru/images/cms/data/zbirun/20180410_14365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8903"/>
            <a:ext cx="4267200" cy="320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https://detckiysad7.umi.ru/images/cms/data/zbirun/20180410_14514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501008"/>
            <a:ext cx="4267200" cy="3057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https://detckiysad7.umi.ru/images/cms/data/zbirun/20180410_14541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933056"/>
            <a:ext cx="3716522" cy="2497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 descr="https://detckiysad7.umi.ru/images/cms/data/zbirun/20180410_14551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5608" y="743802"/>
            <a:ext cx="3964229" cy="2070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99141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avatars.mds.yandex.net/get-pdb/1867782/ac5fba71-d202-4054-953b-129b7b6be263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>
              <a:solidFill>
                <a:srgbClr val="FF0066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i="1" dirty="0"/>
              <a:t> </a:t>
            </a:r>
            <a:r>
              <a:rPr lang="ru-RU" dirty="0"/>
              <a:t> 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138" y="169972"/>
            <a:ext cx="5689600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708920"/>
            <a:ext cx="5257552" cy="3943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98166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avatars.mds.yandex.net/get-pdb/1867782/ac5fba71-d202-4054-953b-129b7b6be263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>
              <a:solidFill>
                <a:srgbClr val="FF0066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i="1" dirty="0"/>
              <a:t> </a:t>
            </a:r>
            <a:r>
              <a:rPr lang="ru-RU" dirty="0"/>
              <a:t> 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093" y="620688"/>
            <a:ext cx="7405307" cy="5553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69254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avatars.mds.yandex.net/get-pdb/1867782/ac5fba71-d202-4054-953b-129b7b6be263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>
              <a:solidFill>
                <a:srgbClr val="FF0066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i="1" dirty="0"/>
              <a:t> </a:t>
            </a:r>
            <a:r>
              <a:rPr lang="ru-RU" dirty="0"/>
              <a:t> 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273" y="332657"/>
            <a:ext cx="3710447" cy="2782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6051" y="332657"/>
            <a:ext cx="3710448" cy="2782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814" y="3645024"/>
            <a:ext cx="3983906" cy="256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8398" y="3645024"/>
            <a:ext cx="3618101" cy="2569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29615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avatars.mds.yandex.net/get-pdb/1867782/ac5fba71-d202-4054-953b-129b7b6be263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>
              <a:solidFill>
                <a:srgbClr val="FF0066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i="1" dirty="0"/>
              <a:t> </a:t>
            </a:r>
            <a:r>
              <a:rPr lang="ru-RU" dirty="0"/>
              <a:t> 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4344" name="Picture 8" descr="https://detckiysad7.umi.ru/images/cms/data/zbirun/20171222_1809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63791"/>
            <a:ext cx="8041364" cy="603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116509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997</TotalTime>
  <Words>27</Words>
  <Application>Microsoft Office PowerPoint</Application>
  <PresentationFormat>Экран (4:3)</PresentationFormat>
  <Paragraphs>50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Презентация PowerPoint</vt:lpstr>
      <vt:lpstr>    </vt:lpstr>
      <vt:lpstr>    </vt:lpstr>
      <vt:lpstr>  XVI областной слёт молодых педагогов г.Гусь-Хрустальный </vt:lpstr>
      <vt:lpstr> Смотр - конкурс "Лучшая математическая игротека"  </vt:lpstr>
      <vt:lpstr>Семинар-практикум для педагогов "Знакомство с нетрадиционными техниками рисования"  </vt:lpstr>
      <vt:lpstr>Выставка нестандартного оборудования для физкультурных центров </vt:lpstr>
      <vt:lpstr> </vt:lpstr>
      <vt:lpstr> </vt:lpstr>
      <vt:lpstr>  </vt:lpstr>
      <vt:lpstr>  </vt:lpstr>
      <vt:lpstr>  </vt:lpstr>
      <vt:lpstr>  </vt:lpstr>
      <vt:lpstr>День знаний  </vt:lpstr>
      <vt:lpstr> НОВЫЙ ГОД!!!</vt:lpstr>
      <vt:lpstr>  </vt:lpstr>
      <vt:lpstr>  </vt:lpstr>
      <vt:lpstr>  </vt:lpstr>
      <vt:lpstr>Презентация PowerPoint</vt:lpstr>
      <vt:lpstr>Презентация PowerPoint</vt:lpstr>
      <vt:lpstr>Презентация PowerPoint</vt:lpstr>
      <vt:lpstr>Наши конкурсы и выставки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User1</dc:creator>
  <cp:lastModifiedBy>User1</cp:lastModifiedBy>
  <cp:revision>48</cp:revision>
  <dcterms:created xsi:type="dcterms:W3CDTF">2020-02-25T06:55:43Z</dcterms:created>
  <dcterms:modified xsi:type="dcterms:W3CDTF">2021-12-02T08:25:26Z</dcterms:modified>
</cp:coreProperties>
</file>